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9"/>
  </p:notesMasterIdLst>
  <p:sldIdLst>
    <p:sldId id="294" r:id="rId5"/>
    <p:sldId id="279" r:id="rId6"/>
    <p:sldId id="305" r:id="rId7"/>
    <p:sldId id="306" r:id="rId8"/>
    <p:sldId id="280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4C112-CE78-470C-B7F9-2CCE18876D3C}" v="166" dt="2024-01-16T13:07:35.205"/>
    <p1510:client id="{6C35D638-E339-43AB-9473-99105300DF36}" v="1" dt="2024-01-15T07:55:23.919"/>
    <p1510:client id="{D19450D1-CA76-44DC-8A99-5352E532ED33}" v="2691" dt="2024-01-16T09:25:12.941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0"/>
    <p:restoredTop sz="94609" autoAdjust="0"/>
  </p:normalViewPr>
  <p:slideViewPr>
    <p:cSldViewPr snapToGrid="0" snapToObjects="1">
      <p:cViewPr>
        <p:scale>
          <a:sx n="100" d="100"/>
          <a:sy n="100" d="100"/>
        </p:scale>
        <p:origin x="948" y="25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9319-C897-4BE4-C48E-95669CC0E5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DGH BİTİRME PROJESİ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C9C6F-1462-78DD-00CD-ABBDAC8B4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Sabon Next LT"/>
              </a:rPr>
              <a:t>KİŞİSEL ONE PAGE SAYFASI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8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D1B96E-558F-0E40-9576-A52F8A3CD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837" y="-88017"/>
            <a:ext cx="8714703" cy="720778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6719A-4BB6-D2D2-F02C-45EF5B05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7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s screenshot of a computer screen&#10;&#10;Description automatically generated">
            <a:extLst>
              <a:ext uri="{FF2B5EF4-FFF2-40B4-BE49-F238E27FC236}">
                <a16:creationId xmlns:a16="http://schemas.microsoft.com/office/drawing/2014/main" id="{E792BB0D-A897-07E4-41D8-172812F2B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372" y="4519"/>
            <a:ext cx="8789829" cy="685099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0DD24-70C0-28C4-F5D9-4571C644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1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55B2-9324-A1AD-82DC-0138E40C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064" y="1589"/>
            <a:ext cx="7871995" cy="1403919"/>
          </a:xfrm>
        </p:spPr>
        <p:txBody>
          <a:bodyPr/>
          <a:lstStyle/>
          <a:p>
            <a:r>
              <a:rPr lang="en-US" dirty="0" err="1"/>
              <a:t>Sayfa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bilgiler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FCB38-A461-EE76-B940-B44A3B672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064" y="1444368"/>
            <a:ext cx="8752052" cy="54126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dirty="0">
                <a:cs typeface="Sabon Next LT"/>
              </a:rPr>
              <a:t>1.Kendimizi </a:t>
            </a:r>
            <a:r>
              <a:rPr lang="en-US" sz="2500" dirty="0" err="1">
                <a:cs typeface="Sabon Next LT"/>
              </a:rPr>
              <a:t>tanıtan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bir</a:t>
            </a:r>
            <a:r>
              <a:rPr lang="en-US" sz="2500" dirty="0">
                <a:cs typeface="Sabon Next LT"/>
              </a:rPr>
              <a:t> one page </a:t>
            </a:r>
            <a:r>
              <a:rPr lang="en-US" sz="2500" dirty="0" err="1">
                <a:cs typeface="Sabon Next LT"/>
              </a:rPr>
              <a:t>projesi</a:t>
            </a:r>
            <a:r>
              <a:rPr lang="en-US" sz="2500" dirty="0">
                <a:cs typeface="Sabon Next LT"/>
              </a:rPr>
              <a:t>.</a:t>
            </a:r>
          </a:p>
          <a:p>
            <a:endParaRPr lang="en-US" sz="2500" dirty="0">
              <a:cs typeface="Sabon Next LT"/>
            </a:endParaRPr>
          </a:p>
          <a:p>
            <a:r>
              <a:rPr lang="en-US" sz="2500" dirty="0">
                <a:cs typeface="Sabon Next LT"/>
              </a:rPr>
              <a:t>2.Sayfanın </a:t>
            </a:r>
            <a:r>
              <a:rPr lang="en-US" sz="2500" dirty="0" err="1">
                <a:cs typeface="Sabon Next LT"/>
              </a:rPr>
              <a:t>en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üstünde</a:t>
            </a:r>
            <a:r>
              <a:rPr lang="en-US" sz="2500" dirty="0">
                <a:cs typeface="Sabon Next LT"/>
              </a:rPr>
              <a:t> </a:t>
            </a:r>
            <a:r>
              <a:rPr lang="en-US" sz="2500" dirty="0" err="1">
                <a:cs typeface="Sabon Next LT"/>
              </a:rPr>
              <a:t>Anasayfa,hakkımda</a:t>
            </a:r>
            <a:r>
              <a:rPr lang="en-US" sz="2500" dirty="0">
                <a:cs typeface="Sabon Next LT"/>
              </a:rPr>
              <a:t>, </a:t>
            </a:r>
            <a:r>
              <a:rPr lang="en-US" sz="2500" dirty="0" err="1">
                <a:cs typeface="Sabon Next LT"/>
              </a:rPr>
              <a:t>eğitim&amp;yazılım</a:t>
            </a:r>
            <a:r>
              <a:rPr lang="en-US" sz="2500" dirty="0">
                <a:cs typeface="Sabon Next LT"/>
              </a:rPr>
              <a:t>, </a:t>
            </a:r>
            <a:r>
              <a:rPr lang="en-US" sz="2500" dirty="0" err="1">
                <a:cs typeface="Sabon Next LT"/>
              </a:rPr>
              <a:t>iletişim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ve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girişyap&amp;kayıt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ol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başlıklarından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oluşan</a:t>
            </a:r>
            <a:r>
              <a:rPr lang="en-US" sz="2500" dirty="0">
                <a:cs typeface="Sabon Next LT"/>
              </a:rPr>
              <a:t> navbar </a:t>
            </a:r>
            <a:r>
              <a:rPr lang="en-US" sz="2500" dirty="0" err="1">
                <a:cs typeface="Sabon Next LT"/>
              </a:rPr>
              <a:t>menü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yer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alıyor</a:t>
            </a:r>
            <a:r>
              <a:rPr lang="en-US" sz="2500" dirty="0">
                <a:cs typeface="Sabon Next LT"/>
              </a:rPr>
              <a:t>.</a:t>
            </a:r>
          </a:p>
          <a:p>
            <a:endParaRPr lang="en-US" sz="2500" dirty="0">
              <a:cs typeface="Sabon Next LT"/>
            </a:endParaRPr>
          </a:p>
          <a:p>
            <a:r>
              <a:rPr lang="en-US" sz="2500" dirty="0">
                <a:cs typeface="Sabon Next LT"/>
              </a:rPr>
              <a:t>3. </a:t>
            </a:r>
            <a:r>
              <a:rPr lang="en-US" sz="2500" dirty="0" err="1">
                <a:cs typeface="Sabon Next LT"/>
              </a:rPr>
              <a:t>Anasayfa</a:t>
            </a:r>
            <a:r>
              <a:rPr lang="en-US" sz="2500" dirty="0">
                <a:cs typeface="Sabon Next LT"/>
              </a:rPr>
              <a:t>, </a:t>
            </a:r>
            <a:r>
              <a:rPr lang="en-US" sz="2500" dirty="0" err="1">
                <a:cs typeface="Sabon Next LT"/>
              </a:rPr>
              <a:t>hakkımda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eğitim&amp;yazılım</a:t>
            </a:r>
            <a:r>
              <a:rPr lang="en-US" sz="2500" dirty="0">
                <a:cs typeface="Sabon Next LT"/>
              </a:rPr>
              <a:t>,  </a:t>
            </a:r>
            <a:r>
              <a:rPr lang="en-US" sz="2500" dirty="0" err="1">
                <a:cs typeface="Sabon Next LT"/>
              </a:rPr>
              <a:t>iletişim</a:t>
            </a:r>
            <a:r>
              <a:rPr lang="en-US" sz="2500" dirty="0">
                <a:cs typeface="Sabon Next LT"/>
              </a:rPr>
              <a:t>,  </a:t>
            </a:r>
            <a:r>
              <a:rPr lang="en-US" sz="2500" dirty="0" err="1">
                <a:cs typeface="Sabon Next LT"/>
              </a:rPr>
              <a:t>giriş</a:t>
            </a:r>
            <a:r>
              <a:rPr lang="en-US" sz="2500" dirty="0">
                <a:cs typeface="Sabon Next LT"/>
              </a:rPr>
              <a:t> yap </a:t>
            </a:r>
            <a:r>
              <a:rPr lang="en-US" sz="2500" dirty="0" err="1">
                <a:cs typeface="Sabon Next LT"/>
              </a:rPr>
              <a:t>ve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kayıt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ol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kısımlarından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oluşan</a:t>
            </a:r>
            <a:r>
              <a:rPr lang="en-US" sz="2500" dirty="0">
                <a:cs typeface="Sabon Next LT"/>
              </a:rPr>
              <a:t> alt </a:t>
            </a:r>
            <a:r>
              <a:rPr lang="en-US" sz="2500" dirty="0" err="1">
                <a:cs typeface="Sabon Next LT"/>
              </a:rPr>
              <a:t>alta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yerleştirilmiş</a:t>
            </a:r>
            <a:r>
              <a:rPr lang="en-US" sz="2500" dirty="0">
                <a:cs typeface="Sabon Next LT"/>
              </a:rPr>
              <a:t> 5 </a:t>
            </a:r>
            <a:r>
              <a:rPr lang="en-US" sz="2500" dirty="0" err="1">
                <a:cs typeface="Sabon Next LT"/>
              </a:rPr>
              <a:t>başlık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altında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bölümlendirilmiştir</a:t>
            </a:r>
            <a:r>
              <a:rPr lang="en-US" sz="2500" dirty="0">
                <a:cs typeface="Sabon Next LT"/>
              </a:rPr>
              <a:t>.</a:t>
            </a:r>
          </a:p>
          <a:p>
            <a:endParaRPr lang="en-US" sz="2500" dirty="0">
              <a:cs typeface="Sabon Next LT"/>
            </a:endParaRPr>
          </a:p>
          <a:p>
            <a:r>
              <a:rPr lang="en-US" sz="2500" dirty="0">
                <a:latin typeface="Segoe UI"/>
                <a:cs typeface="Segoe UI"/>
              </a:rPr>
              <a:t>4. </a:t>
            </a:r>
            <a:r>
              <a:rPr lang="en-US" sz="2500" dirty="0" err="1">
                <a:latin typeface="Segoe UI"/>
                <a:cs typeface="Segoe UI"/>
              </a:rPr>
              <a:t>Menüde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istenilen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başlığa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tıklannılması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halinde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scrollspy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özelliği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sayesinde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aynı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sayfa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içerisinde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ilgili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bölüm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karşımıza</a:t>
            </a:r>
            <a:r>
              <a:rPr lang="en-US" sz="2500" dirty="0">
                <a:latin typeface="Segoe UI"/>
                <a:cs typeface="Segoe UI"/>
              </a:rPr>
              <a:t> </a:t>
            </a:r>
            <a:r>
              <a:rPr lang="en-US" sz="2500" dirty="0" err="1">
                <a:latin typeface="Segoe UI"/>
                <a:cs typeface="Segoe UI"/>
              </a:rPr>
              <a:t>çıkmaktadır</a:t>
            </a:r>
            <a:r>
              <a:rPr lang="en-US" sz="2500" dirty="0">
                <a:latin typeface="Segoe UI"/>
                <a:cs typeface="Segoe UI"/>
              </a:rPr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7A318-9FE5-2A4B-F6FE-0BDE0F4F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9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1A598-B5F3-5EA9-5227-4CD7AF2AE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637" y="82077"/>
            <a:ext cx="8753937" cy="67782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dirty="0">
                <a:latin typeface="Sabon Next LT"/>
                <a:cs typeface="Segoe UI"/>
              </a:rPr>
              <a:t>5. </a:t>
            </a:r>
            <a:r>
              <a:rPr lang="en-US" sz="2500" dirty="0" err="1">
                <a:latin typeface="Sabon Next LT"/>
                <a:cs typeface="Segoe UI"/>
              </a:rPr>
              <a:t>Anasayfa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bölümünde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kendimi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tanıtan</a:t>
            </a:r>
            <a:r>
              <a:rPr lang="en-US" sz="2500" dirty="0">
                <a:latin typeface="Sabon Next LT"/>
                <a:cs typeface="Segoe UI"/>
              </a:rPr>
              <a:t> mouse </a:t>
            </a:r>
            <a:r>
              <a:rPr lang="en-US" sz="2500" dirty="0" err="1">
                <a:latin typeface="Sabon Next LT"/>
                <a:cs typeface="Segoe UI"/>
              </a:rPr>
              <a:t>ile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üzerie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gelindiğine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büyüyrn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iki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adet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dirty="0" err="1">
                <a:latin typeface="Sabon Next LT"/>
                <a:cs typeface="Segoe UI"/>
              </a:rPr>
              <a:t>çapraz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şekilde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dirty="0" err="1">
                <a:latin typeface="Sabon Next LT"/>
                <a:cs typeface="Segoe UI"/>
              </a:rPr>
              <a:t>yerleştirilmiş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kartlar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bulunmaktadır</a:t>
            </a:r>
            <a:r>
              <a:rPr lang="en-US" sz="2500" dirty="0">
                <a:latin typeface="Sabon Next LT"/>
                <a:cs typeface="Segoe UI"/>
              </a:rPr>
              <a:t>.</a:t>
            </a:r>
          </a:p>
          <a:p>
            <a:endParaRPr lang="en-US" sz="2500" dirty="0">
              <a:latin typeface="Sabon Next LT"/>
              <a:cs typeface="Segoe UI"/>
            </a:endParaRPr>
          </a:p>
          <a:p>
            <a:r>
              <a:rPr lang="en-US" sz="2500" dirty="0">
                <a:latin typeface="Sabon Next LT"/>
                <a:cs typeface="Segoe UI"/>
              </a:rPr>
              <a:t>6. </a:t>
            </a:r>
            <a:r>
              <a:rPr lang="en-US" sz="2500" dirty="0" err="1">
                <a:latin typeface="Sabon Next LT"/>
                <a:cs typeface="Segoe UI"/>
              </a:rPr>
              <a:t>Anasayfanın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altında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bir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sonraki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bölümde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ise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hakkımda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dirty="0" err="1">
                <a:latin typeface="Sabon Next LT"/>
                <a:cs typeface="Segoe UI"/>
              </a:rPr>
              <a:t>kısmı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yer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almaktadıır</a:t>
            </a:r>
            <a:r>
              <a:rPr lang="en-US" sz="2500" dirty="0">
                <a:latin typeface="Sabon Next LT"/>
                <a:cs typeface="Segoe UI"/>
              </a:rPr>
              <a:t>. Burda </a:t>
            </a:r>
            <a:r>
              <a:rPr lang="en-US" sz="2500" dirty="0" err="1">
                <a:latin typeface="Sabon Next LT"/>
                <a:cs typeface="Segoe UI"/>
              </a:rPr>
              <a:t>ise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öğrenim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dirty="0" err="1">
                <a:latin typeface="Sabon Next LT"/>
                <a:cs typeface="Segoe UI"/>
              </a:rPr>
              <a:t>gördüğüm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okulları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iki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dirty="0" err="1">
                <a:latin typeface="Sabon Next LT"/>
                <a:cs typeface="Segoe UI"/>
              </a:rPr>
              <a:t>satır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ve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iki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sütun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halinde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yerleştirildi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ve</a:t>
            </a:r>
            <a:r>
              <a:rPr lang="en-US" sz="2500" dirty="0">
                <a:latin typeface="Sabon Next LT"/>
                <a:cs typeface="Segoe UI"/>
              </a:rPr>
              <a:t> mouse </a:t>
            </a:r>
            <a:r>
              <a:rPr lang="en-US" sz="2500" dirty="0" err="1">
                <a:latin typeface="Sabon Next LT"/>
                <a:cs typeface="Segoe UI"/>
              </a:rPr>
              <a:t>ile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üzerine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gelindiğinde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kartlara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animasyon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katması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dirty="0" err="1">
                <a:latin typeface="Sabon Next LT"/>
                <a:cs typeface="Segoe UI"/>
              </a:rPr>
              <a:t>için</a:t>
            </a:r>
            <a:r>
              <a:rPr lang="en-US" sz="2500" dirty="0">
                <a:latin typeface="Sabon Next LT"/>
                <a:cs typeface="Segoe UI"/>
              </a:rPr>
              <a:t> 360 </a:t>
            </a:r>
            <a:r>
              <a:rPr lang="en-US" sz="2500" dirty="0" err="1">
                <a:latin typeface="Sabon Next LT"/>
                <a:cs typeface="Segoe UI"/>
              </a:rPr>
              <a:t>derece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dirty="0" err="1">
                <a:latin typeface="Sabon Next LT"/>
                <a:cs typeface="Segoe UI"/>
              </a:rPr>
              <a:t>dönmektedir</a:t>
            </a:r>
          </a:p>
          <a:p>
            <a:r>
              <a:rPr lang="en-US" sz="2500" dirty="0">
                <a:latin typeface="Sabon Next LT"/>
                <a:cs typeface="Segoe UI"/>
              </a:rPr>
              <a:t>7. </a:t>
            </a:r>
            <a:r>
              <a:rPr lang="en-US" sz="2500" err="1">
                <a:latin typeface="Sabon Next LT"/>
                <a:cs typeface="Segoe UI"/>
              </a:rPr>
              <a:t>Hakkımda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bölümünün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altında</a:t>
            </a:r>
            <a:r>
              <a:rPr lang="en-US" sz="2500" dirty="0">
                <a:latin typeface="Sabon Next LT"/>
                <a:cs typeface="Segoe UI"/>
              </a:rPr>
              <a:t>  </a:t>
            </a:r>
            <a:r>
              <a:rPr lang="en-US" sz="2500" err="1">
                <a:latin typeface="Sabon Next LT"/>
                <a:cs typeface="Segoe UI"/>
              </a:rPr>
              <a:t>eğitim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ve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yazılım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bölümü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yer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almaktadır</a:t>
            </a:r>
            <a:r>
              <a:rPr lang="en-US" sz="2500" dirty="0">
                <a:latin typeface="Sabon Next LT"/>
                <a:cs typeface="Segoe UI"/>
              </a:rPr>
              <a:t>. Bu </a:t>
            </a:r>
            <a:r>
              <a:rPr lang="en-US" sz="2500" err="1">
                <a:latin typeface="Sabon Next LT"/>
                <a:cs typeface="Segoe UI"/>
              </a:rPr>
              <a:t>bölümde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şu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anda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üzerinde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çalıştığım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ve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err="1">
                <a:latin typeface="Sabon Next LT"/>
                <a:cs typeface="Segoe UI"/>
              </a:rPr>
              <a:t>öğrenmekte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olduğum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err="1">
                <a:latin typeface="Sabon Next LT"/>
                <a:cs typeface="Segoe UI"/>
              </a:rPr>
              <a:t>programlama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dilleri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ve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yazılım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teknolojileri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yer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almaktadır</a:t>
            </a:r>
            <a:r>
              <a:rPr lang="en-US" sz="2500" dirty="0">
                <a:latin typeface="Sabon Next LT"/>
                <a:cs typeface="Segoe UI"/>
              </a:rPr>
              <a:t>. Html, </a:t>
            </a:r>
            <a:r>
              <a:rPr lang="en-US" sz="2500" err="1">
                <a:latin typeface="Sabon Next LT"/>
                <a:cs typeface="Segoe UI"/>
              </a:rPr>
              <a:t>css</a:t>
            </a:r>
            <a:r>
              <a:rPr lang="en-US" sz="2500" dirty="0">
                <a:latin typeface="Sabon Next LT"/>
                <a:cs typeface="Segoe UI"/>
              </a:rPr>
              <a:t>, </a:t>
            </a:r>
            <a:r>
              <a:rPr lang="en-US" sz="2500" err="1">
                <a:latin typeface="Sabon Next LT"/>
                <a:cs typeface="Segoe UI"/>
              </a:rPr>
              <a:t>javascript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ve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c#</a:t>
            </a:r>
            <a:r>
              <a:rPr lang="en-US" sz="2500" dirty="0">
                <a:latin typeface="Sabon Next LT"/>
                <a:cs typeface="Segoe UI"/>
              </a:rPr>
              <a:t>(sharp) </a:t>
            </a:r>
            <a:r>
              <a:rPr lang="en-US" sz="2500" err="1">
                <a:latin typeface="Sabon Next LT"/>
                <a:cs typeface="Segoe UI"/>
              </a:rPr>
              <a:t>logoları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bulunan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err="1">
                <a:latin typeface="Sabon Next LT"/>
                <a:cs typeface="Segoe UI"/>
              </a:rPr>
              <a:t>ve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üzerine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gelindiğinde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büyüyen</a:t>
            </a:r>
            <a:r>
              <a:rPr lang="en-US" sz="2500" dirty="0">
                <a:latin typeface="Sabon Next LT"/>
                <a:cs typeface="Segoe UI"/>
              </a:rPr>
              <a:t> parallax </a:t>
            </a:r>
            <a:r>
              <a:rPr lang="en-US" sz="2500" err="1">
                <a:latin typeface="Sabon Next LT"/>
                <a:cs typeface="Segoe UI"/>
              </a:rPr>
              <a:t>bir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err="1">
                <a:latin typeface="Sabon Next LT"/>
                <a:cs typeface="Segoe UI"/>
              </a:rPr>
              <a:t>galeri</a:t>
            </a:r>
            <a:r>
              <a:rPr lang="en-US" sz="2500" dirty="0">
                <a:latin typeface="Sabon Next LT"/>
                <a:cs typeface="Segoe UI"/>
              </a:rPr>
              <a:t>. Bu parallax </a:t>
            </a:r>
            <a:r>
              <a:rPr lang="en-US" sz="2500" err="1">
                <a:latin typeface="Sabon Next LT"/>
                <a:cs typeface="Segoe UI"/>
              </a:rPr>
              <a:t>galeri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altında</a:t>
            </a:r>
            <a:r>
              <a:rPr lang="en-US" sz="2500" dirty="0">
                <a:latin typeface="Sabon Next LT"/>
                <a:cs typeface="Segoe UI"/>
              </a:rPr>
              <a:t> </a:t>
            </a:r>
            <a:r>
              <a:rPr lang="en-US" sz="2500" err="1">
                <a:latin typeface="Sabon Next LT"/>
                <a:cs typeface="Segoe UI"/>
              </a:rPr>
              <a:t>ise</a:t>
            </a:r>
            <a:r>
              <a:rPr lang="en-US" sz="2500" dirty="0">
                <a:latin typeface="Sabon Next LT"/>
                <a:cs typeface="Segoe UI"/>
              </a:rPr>
              <a:t> front-end </a:t>
            </a:r>
            <a:r>
              <a:rPr lang="en-US" sz="2500" err="1">
                <a:latin typeface="Sabon Next LT"/>
                <a:cs typeface="Segoe UI"/>
              </a:rPr>
              <a:t>ve</a:t>
            </a:r>
            <a:r>
              <a:rPr lang="en-US" sz="2500" dirty="0">
                <a:latin typeface="Sabon Next LT"/>
                <a:cs typeface="Segoe UI"/>
              </a:rPr>
              <a:t> back-end hangi </a:t>
            </a:r>
            <a:r>
              <a:rPr lang="en-US" sz="2500" err="1">
                <a:latin typeface="Sabon Next LT"/>
                <a:cs typeface="Segoe UI"/>
              </a:rPr>
              <a:t>dillerin</a:t>
            </a:r>
            <a:r>
              <a:rPr lang="en-US" sz="2500" dirty="0">
                <a:latin typeface="Sabon Next LT"/>
                <a:cs typeface="Segoe UI"/>
              </a:rPr>
              <a:t> ne </a:t>
            </a:r>
            <a:r>
              <a:rPr lang="en-US" sz="2500" err="1">
                <a:latin typeface="Sabon Next LT"/>
                <a:cs typeface="Segoe UI"/>
              </a:rPr>
              <a:t>işe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yaradığını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açıklayan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bir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tıklanıldığında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açılıp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kapanan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bir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metin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yapısı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yer</a:t>
            </a:r>
            <a:r>
              <a:rPr lang="en-US" sz="2500" dirty="0">
                <a:latin typeface="Sabon Next LT"/>
                <a:cs typeface="Segoe UI"/>
              </a:rPr>
              <a:t> </a:t>
            </a:r>
            <a:r>
              <a:rPr lang="en-US" sz="2500" err="1">
                <a:latin typeface="Sabon Next LT"/>
                <a:cs typeface="Segoe UI"/>
              </a:rPr>
              <a:t>almaktadır</a:t>
            </a:r>
            <a:endParaRPr lang="en-US" sz="2500">
              <a:latin typeface="Sabon Next LT"/>
              <a:cs typeface="Segoe U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327B0-3042-E208-3A27-08D4EE05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4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00E0-494E-7EDE-84FB-589FC3E6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934" y="-302"/>
            <a:ext cx="8712748" cy="68606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 dirty="0">
                <a:cs typeface="Sabon Next LT"/>
              </a:rPr>
              <a:t>8. </a:t>
            </a:r>
            <a:r>
              <a:rPr lang="en-US" sz="2500" dirty="0" err="1">
                <a:cs typeface="Sabon Next LT"/>
              </a:rPr>
              <a:t>Açılıp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kapanan</a:t>
            </a:r>
            <a:r>
              <a:rPr lang="en-US" sz="2500" dirty="0">
                <a:cs typeface="Sabon Next LT"/>
              </a:rPr>
              <a:t> front-end </a:t>
            </a:r>
            <a:r>
              <a:rPr lang="en-US" sz="2500" dirty="0" err="1">
                <a:cs typeface="Sabon Next LT"/>
              </a:rPr>
              <a:t>ve</a:t>
            </a:r>
            <a:r>
              <a:rPr lang="en-US" sz="2500" dirty="0">
                <a:cs typeface="Sabon Next LT"/>
              </a:rPr>
              <a:t> back-end </a:t>
            </a:r>
            <a:r>
              <a:rPr lang="en-US" sz="2500" dirty="0" err="1">
                <a:cs typeface="Sabon Next LT"/>
              </a:rPr>
              <a:t>butonlarının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altında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ise</a:t>
            </a:r>
          </a:p>
          <a:p>
            <a:r>
              <a:rPr lang="en-US" sz="2500" dirty="0" err="1">
                <a:cs typeface="Sabon Next LT"/>
              </a:rPr>
              <a:t>Javascript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ile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akordiyon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bir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menü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içinde</a:t>
            </a:r>
            <a:r>
              <a:rPr lang="en-US" sz="2500" dirty="0">
                <a:cs typeface="Sabon Next LT"/>
              </a:rPr>
              <a:t> front-end , back-end </a:t>
            </a:r>
            <a:r>
              <a:rPr lang="en-US" sz="2500" dirty="0" err="1">
                <a:cs typeface="Sabon Next LT"/>
              </a:rPr>
              <a:t>ve</a:t>
            </a:r>
            <a:r>
              <a:rPr lang="en-US" sz="2500" dirty="0">
                <a:cs typeface="Sabon Next LT"/>
              </a:rPr>
              <a:t> full-stack </a:t>
            </a:r>
            <a:r>
              <a:rPr lang="en-US" sz="2500" dirty="0" err="1">
                <a:cs typeface="Sabon Next LT"/>
              </a:rPr>
              <a:t>kavramları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açıklanmıştır</a:t>
            </a:r>
            <a:r>
              <a:rPr lang="en-US" sz="2500" dirty="0">
                <a:cs typeface="Sabon Next LT"/>
              </a:rPr>
              <a:t>.</a:t>
            </a:r>
          </a:p>
          <a:p>
            <a:endParaRPr lang="en-US" sz="2500" dirty="0">
              <a:cs typeface="Sabon Next LT"/>
            </a:endParaRPr>
          </a:p>
          <a:p>
            <a:r>
              <a:rPr lang="en-US" sz="2500" dirty="0">
                <a:cs typeface="Sabon Next LT"/>
              </a:rPr>
              <a:t>9. </a:t>
            </a:r>
            <a:r>
              <a:rPr lang="en-US" sz="2500" dirty="0" err="1">
                <a:cs typeface="Sabon Next LT"/>
              </a:rPr>
              <a:t>İletişim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bölümünde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ise</a:t>
            </a:r>
            <a:r>
              <a:rPr lang="en-US" sz="2500" dirty="0">
                <a:cs typeface="Sabon Next LT"/>
              </a:rPr>
              <a:t> </a:t>
            </a:r>
            <a:r>
              <a:rPr lang="en-US" sz="2500" dirty="0" err="1">
                <a:cs typeface="Sabon Next LT"/>
              </a:rPr>
              <a:t>gmail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hesabım</a:t>
            </a:r>
            <a:r>
              <a:rPr lang="en-US" sz="2500" dirty="0">
                <a:cs typeface="Sabon Next LT"/>
              </a:rPr>
              <a:t> , </a:t>
            </a:r>
            <a:r>
              <a:rPr lang="en-US" sz="2500" dirty="0" err="1">
                <a:cs typeface="Sabon Next LT"/>
              </a:rPr>
              <a:t>telefon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numaram</a:t>
            </a:r>
            <a:r>
              <a:rPr lang="en-US" sz="2500" dirty="0">
                <a:cs typeface="Sabon Next LT"/>
              </a:rPr>
              <a:t> </a:t>
            </a:r>
            <a:r>
              <a:rPr lang="en-US" sz="2500" dirty="0" err="1">
                <a:cs typeface="Sabon Next LT"/>
              </a:rPr>
              <a:t>yer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alıyor</a:t>
            </a:r>
            <a:r>
              <a:rPr lang="en-US" sz="2500" dirty="0">
                <a:cs typeface="Sabon Next LT"/>
              </a:rPr>
              <a:t>. </a:t>
            </a:r>
            <a:r>
              <a:rPr lang="en-US" sz="2500" dirty="0" err="1">
                <a:cs typeface="Sabon Next LT"/>
              </a:rPr>
              <a:t>Bunların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altında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ise</a:t>
            </a:r>
            <a:r>
              <a:rPr lang="en-US" sz="2500" dirty="0">
                <a:cs typeface="Sabon Next LT"/>
              </a:rPr>
              <a:t> </a:t>
            </a:r>
            <a:r>
              <a:rPr lang="en-US" sz="2500" dirty="0" err="1">
                <a:cs typeface="Sabon Next LT"/>
              </a:rPr>
              <a:t>yan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yana</a:t>
            </a:r>
            <a:r>
              <a:rPr lang="en-US" sz="2500" dirty="0">
                <a:cs typeface="Sabon Next LT"/>
              </a:rPr>
              <a:t> </a:t>
            </a:r>
            <a:r>
              <a:rPr lang="en-US" sz="2500" dirty="0" err="1">
                <a:cs typeface="Sabon Next LT"/>
              </a:rPr>
              <a:t>bulunan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instagram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github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ve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linkedin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kartları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bulunmaktadır</a:t>
            </a:r>
            <a:r>
              <a:rPr lang="en-US" sz="2500" dirty="0">
                <a:cs typeface="Sabon Next LT"/>
              </a:rPr>
              <a:t>.</a:t>
            </a:r>
            <a:endParaRPr lang="en-US"/>
          </a:p>
          <a:p>
            <a:endParaRPr lang="en-US" sz="2500" dirty="0">
              <a:cs typeface="Sabon Next LT"/>
            </a:endParaRPr>
          </a:p>
          <a:p>
            <a:r>
              <a:rPr lang="en-US" sz="2500" dirty="0">
                <a:cs typeface="Sabon Next LT"/>
              </a:rPr>
              <a:t>10. Navbar </a:t>
            </a:r>
            <a:r>
              <a:rPr lang="en-US" sz="2500" dirty="0" err="1">
                <a:cs typeface="Sabon Next LT"/>
              </a:rPr>
              <a:t>menü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üzerinde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bulunan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giriş</a:t>
            </a:r>
            <a:r>
              <a:rPr lang="en-US" sz="2500" dirty="0">
                <a:cs typeface="Sabon Next LT"/>
              </a:rPr>
              <a:t> yap </a:t>
            </a:r>
            <a:r>
              <a:rPr lang="en-US" sz="2500" dirty="0" err="1">
                <a:cs typeface="Sabon Next LT"/>
              </a:rPr>
              <a:t>ve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kayıt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ol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butonuna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tıklayarakta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bizi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giriş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yapma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ve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kayıt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olma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sayfasına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götürmektedir</a:t>
            </a:r>
            <a:r>
              <a:rPr lang="en-US" sz="2500" dirty="0">
                <a:cs typeface="Sabon Next LT"/>
              </a:rPr>
              <a:t>.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69063-3912-8B6F-E6CF-338AECB7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4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89" y="48440"/>
            <a:ext cx="7197069" cy="1396230"/>
          </a:xfrm>
        </p:spPr>
        <p:txBody>
          <a:bodyPr/>
          <a:lstStyle/>
          <a:p>
            <a:r>
              <a:rPr lang="en-US" dirty="0" err="1">
                <a:latin typeface="Arial Black"/>
                <a:ea typeface="Arial Regular"/>
                <a:cs typeface="Arial Black" panose="020B0604020202020204" pitchFamily="34" charset="0"/>
              </a:rPr>
              <a:t>Uygulama</a:t>
            </a:r>
            <a:r>
              <a:rPr lang="en-US" dirty="0">
                <a:latin typeface="Arial Black"/>
                <a:ea typeface="Arial Regular"/>
                <a:cs typeface="Arial Black" panose="020B0604020202020204" pitchFamily="34" charset="0"/>
              </a:rPr>
              <a:t> </a:t>
            </a:r>
            <a:r>
              <a:rPr lang="en-US" dirty="0" err="1">
                <a:latin typeface="Arial Black"/>
                <a:ea typeface="Arial Regular"/>
                <a:cs typeface="Arial Black" panose="020B0604020202020204" pitchFamily="34" charset="0"/>
              </a:rPr>
              <a:t>özellikleri</a:t>
            </a:r>
            <a:endParaRPr lang="en-US" sz="4400" b="1" dirty="0" err="1">
              <a:latin typeface="Arial Black" panose="020B0604020202020204" pitchFamily="34" charset="0"/>
              <a:ea typeface="Arial Regular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0" y="1854173"/>
            <a:ext cx="7155880" cy="50065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Sabon Next LT"/>
              </a:rPr>
              <a:t>1.Kişiyi </a:t>
            </a:r>
            <a:r>
              <a:rPr lang="en-US" dirty="0" err="1">
                <a:cs typeface="Sabon Next LT"/>
              </a:rPr>
              <a:t>tanıtacak</a:t>
            </a:r>
            <a:r>
              <a:rPr lang="en-US" dirty="0">
                <a:cs typeface="Sabon Next LT"/>
              </a:rPr>
              <a:t> </a:t>
            </a:r>
            <a:r>
              <a:rPr lang="en-US" dirty="0" err="1">
                <a:cs typeface="Sabon Next LT"/>
              </a:rPr>
              <a:t>bir</a:t>
            </a:r>
            <a:r>
              <a:rPr lang="en-US" dirty="0">
                <a:cs typeface="Sabon Next LT"/>
              </a:rPr>
              <a:t> one page </a:t>
            </a:r>
            <a:r>
              <a:rPr lang="en-US" dirty="0" err="1">
                <a:cs typeface="Sabon Next LT"/>
              </a:rPr>
              <a:t>projesi</a:t>
            </a:r>
            <a:r>
              <a:rPr lang="en-US" dirty="0">
                <a:cs typeface="Sabon Next LT"/>
              </a:rPr>
              <a:t>.</a:t>
            </a:r>
            <a:endParaRPr lang="en-US">
              <a:cs typeface="Sabon Next LT"/>
            </a:endParaRPr>
          </a:p>
          <a:p>
            <a:r>
              <a:rPr lang="en-US" dirty="0">
                <a:cs typeface="Sabon Next LT"/>
              </a:rPr>
              <a:t>2.Login / Register</a:t>
            </a:r>
          </a:p>
          <a:p>
            <a:r>
              <a:rPr lang="en-US" dirty="0">
                <a:cs typeface="Sabon Next LT"/>
              </a:rPr>
              <a:t>3.I18N </a:t>
            </a:r>
            <a:r>
              <a:rPr lang="en-US" dirty="0" err="1">
                <a:cs typeface="Sabon Next LT"/>
              </a:rPr>
              <a:t>özelliği</a:t>
            </a:r>
          </a:p>
          <a:p>
            <a:r>
              <a:rPr lang="en-US" dirty="0">
                <a:cs typeface="Sabon Next LT"/>
              </a:rPr>
              <a:t>4.Bootstrap5</a:t>
            </a:r>
          </a:p>
          <a:p>
            <a:r>
              <a:rPr lang="en-US" dirty="0">
                <a:cs typeface="Sabon Next LT"/>
              </a:rPr>
              <a:t>5.FontAwesome</a:t>
            </a:r>
          </a:p>
          <a:p>
            <a:r>
              <a:rPr lang="en-US" dirty="0">
                <a:cs typeface="Sabon Next LT"/>
              </a:rPr>
              <a:t>6.Google Font</a:t>
            </a:r>
          </a:p>
          <a:p>
            <a:r>
              <a:rPr lang="en-US" dirty="0">
                <a:cs typeface="Sabon Next LT"/>
              </a:rPr>
              <a:t>7.ScrollSpy</a:t>
            </a:r>
          </a:p>
          <a:p>
            <a:r>
              <a:rPr lang="en-US" dirty="0">
                <a:cs typeface="Sabon Next LT"/>
              </a:rPr>
              <a:t>8.Counter Libraries</a:t>
            </a:r>
          </a:p>
          <a:p>
            <a:r>
              <a:rPr lang="en-US" dirty="0">
                <a:cs typeface="Sabon Next LT"/>
              </a:rPr>
              <a:t>9. Parallax Libraries</a:t>
            </a:r>
          </a:p>
          <a:p>
            <a:endParaRPr lang="en-US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DFF2-2729-FEE9-E6AE-A8F2A8BC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9" y="-40118"/>
            <a:ext cx="12112669" cy="1437420"/>
          </a:xfrm>
        </p:spPr>
        <p:txBody>
          <a:bodyPr/>
          <a:lstStyle/>
          <a:p>
            <a:r>
              <a:rPr lang="en-US" dirty="0"/>
              <a:t>Bu </a:t>
            </a:r>
            <a:r>
              <a:rPr lang="en-US" dirty="0" err="1"/>
              <a:t>sayfayı</a:t>
            </a:r>
            <a:r>
              <a:rPr lang="en-US" dirty="0"/>
              <a:t> </a:t>
            </a:r>
            <a:r>
              <a:rPr lang="en-US" dirty="0" err="1"/>
              <a:t>yaparken</a:t>
            </a:r>
            <a:r>
              <a:rPr lang="en-US" dirty="0"/>
              <a:t> </a:t>
            </a:r>
            <a:r>
              <a:rPr lang="en-US" dirty="0" err="1"/>
              <a:t>kullandığım</a:t>
            </a:r>
            <a:r>
              <a:rPr lang="en-US" dirty="0"/>
              <a:t> </a:t>
            </a:r>
            <a:r>
              <a:rPr lang="en-US" dirty="0" err="1"/>
              <a:t>kaynaklar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C661B-FD23-AF8B-9A13-C59654DF3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740" y="2319363"/>
            <a:ext cx="10212942" cy="36419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cs typeface="Sabon Next LT"/>
              </a:rPr>
              <a:t>Animate.css : </a:t>
            </a:r>
            <a:r>
              <a:rPr lang="en-US" sz="2500" err="1">
                <a:cs typeface="Sabon Next LT"/>
              </a:rPr>
              <a:t>Sayfanı</a:t>
            </a:r>
            <a:r>
              <a:rPr lang="en-US" sz="2500" dirty="0">
                <a:cs typeface="Sabon Next LT"/>
              </a:rPr>
              <a:t> </a:t>
            </a:r>
            <a:r>
              <a:rPr lang="en-US" sz="2500" err="1">
                <a:cs typeface="Sabon Next LT"/>
              </a:rPr>
              <a:t>düz</a:t>
            </a:r>
            <a:r>
              <a:rPr lang="en-US" sz="2500" dirty="0">
                <a:cs typeface="Sabon Next LT"/>
              </a:rPr>
              <a:t> </a:t>
            </a:r>
            <a:r>
              <a:rPr lang="en-US" sz="2500" err="1">
                <a:cs typeface="Sabon Next LT"/>
              </a:rPr>
              <a:t>görünümünü</a:t>
            </a:r>
            <a:r>
              <a:rPr lang="en-US" sz="2500" dirty="0">
                <a:cs typeface="Sabon Next LT"/>
              </a:rPr>
              <a:t> </a:t>
            </a:r>
            <a:r>
              <a:rPr lang="en-US" sz="2500" err="1">
                <a:cs typeface="Sabon Next LT"/>
              </a:rPr>
              <a:t>anismasyonlu</a:t>
            </a:r>
            <a:r>
              <a:rPr lang="en-US" sz="2500">
                <a:cs typeface="Sabon Next LT"/>
              </a:rPr>
              <a:t> hale </a:t>
            </a:r>
            <a:r>
              <a:rPr lang="en-US" sz="2500" err="1">
                <a:cs typeface="Sabon Next LT"/>
              </a:rPr>
              <a:t>getirmek</a:t>
            </a:r>
            <a:r>
              <a:rPr lang="en-US" sz="2500">
                <a:cs typeface="Sabon Next LT"/>
              </a:rPr>
              <a:t> için.</a:t>
            </a:r>
          </a:p>
          <a:p>
            <a:pPr marL="0" indent="0">
              <a:buNone/>
            </a:pPr>
            <a:r>
              <a:rPr lang="en-US" sz="2500" dirty="0">
                <a:cs typeface="Sabon Next LT"/>
              </a:rPr>
              <a:t>ScrollReveal.js : </a:t>
            </a:r>
            <a:r>
              <a:rPr lang="en-US" sz="2500" dirty="0" err="1">
                <a:cs typeface="Sabon Next LT"/>
              </a:rPr>
              <a:t>Sayfa</a:t>
            </a:r>
            <a:r>
              <a:rPr lang="en-US" sz="2500" dirty="0">
                <a:cs typeface="Sabon Next LT"/>
              </a:rPr>
              <a:t> scroll </a:t>
            </a:r>
            <a:r>
              <a:rPr lang="en-US" sz="2500" dirty="0" err="1">
                <a:cs typeface="Sabon Next LT"/>
              </a:rPr>
              <a:t>edildiğinde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sayfaya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animasyon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katması</a:t>
            </a:r>
            <a:r>
              <a:rPr lang="en-US" sz="2500">
                <a:cs typeface="Sabon Next LT"/>
              </a:rPr>
              <a:t> için.</a:t>
            </a:r>
          </a:p>
          <a:p>
            <a:pPr marL="0" indent="0">
              <a:buNone/>
            </a:pPr>
            <a:r>
              <a:rPr lang="en-US" sz="2500" dirty="0" err="1">
                <a:cs typeface="Sabon Next LT"/>
              </a:rPr>
              <a:t>Css</a:t>
            </a:r>
            <a:r>
              <a:rPr lang="en-US" sz="2500" dirty="0">
                <a:cs typeface="Sabon Next LT"/>
              </a:rPr>
              <a:t>-grid-generator : </a:t>
            </a:r>
            <a:r>
              <a:rPr lang="en-US" sz="2500" dirty="0" err="1">
                <a:cs typeface="Sabon Next LT"/>
              </a:rPr>
              <a:t>sayfayı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bölümlendirme</a:t>
            </a:r>
            <a:r>
              <a:rPr lang="en-US" sz="2500">
                <a:cs typeface="Sabon Next LT"/>
              </a:rPr>
              <a:t> için.</a:t>
            </a:r>
          </a:p>
          <a:p>
            <a:pPr marL="0" indent="0">
              <a:buNone/>
            </a:pPr>
            <a:r>
              <a:rPr lang="en-US" sz="2500" dirty="0">
                <a:cs typeface="Sabon Next LT"/>
              </a:rPr>
              <a:t>Css.gradient.io : </a:t>
            </a:r>
            <a:r>
              <a:rPr lang="en-US" sz="2500" dirty="0" err="1">
                <a:cs typeface="Sabon Next LT"/>
              </a:rPr>
              <a:t>Farklı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renklerden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oluşturulmuş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hazır</a:t>
            </a:r>
            <a:r>
              <a:rPr lang="en-US" sz="2500" dirty="0">
                <a:cs typeface="Sabon Next LT"/>
              </a:rPr>
              <a:t> gradient </a:t>
            </a:r>
            <a:r>
              <a:rPr lang="en-US" sz="2500" dirty="0" err="1">
                <a:cs typeface="Sabon Next LT"/>
              </a:rPr>
              <a:t>kullanmak</a:t>
            </a:r>
            <a:r>
              <a:rPr lang="en-US" sz="2500">
                <a:cs typeface="Sabon Next LT"/>
              </a:rPr>
              <a:t> için.</a:t>
            </a:r>
          </a:p>
          <a:p>
            <a:pPr marL="0" indent="0">
              <a:buNone/>
            </a:pPr>
            <a:r>
              <a:rPr lang="en-US" sz="2500" dirty="0">
                <a:cs typeface="Sabon Next LT"/>
              </a:rPr>
              <a:t>Magic Snowflakes </a:t>
            </a:r>
            <a:r>
              <a:rPr lang="en-US" sz="2500" dirty="0" err="1">
                <a:cs typeface="Sabon Next LT"/>
              </a:rPr>
              <a:t>kütüphanesini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kullanarak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sayfaya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kar</a:t>
            </a:r>
            <a:r>
              <a:rPr lang="en-US" sz="2500" dirty="0">
                <a:cs typeface="Sabon Next LT"/>
              </a:rPr>
              <a:t>  </a:t>
            </a:r>
            <a:r>
              <a:rPr lang="en-US" sz="2500" dirty="0" err="1">
                <a:cs typeface="Sabon Next LT"/>
              </a:rPr>
              <a:t>yağdırma</a:t>
            </a:r>
            <a:r>
              <a:rPr lang="en-US" sz="2500" dirty="0">
                <a:cs typeface="Sabon Next LT"/>
              </a:rPr>
              <a:t> </a:t>
            </a:r>
            <a:r>
              <a:rPr lang="en-US" sz="2500" dirty="0" err="1">
                <a:cs typeface="Sabon Next LT"/>
              </a:rPr>
              <a:t>animasyonu</a:t>
            </a:r>
            <a:r>
              <a:rPr lang="en-US" sz="2500" dirty="0">
                <a:cs typeface="Sabon Next LT"/>
              </a:rPr>
              <a:t> </a:t>
            </a:r>
            <a:r>
              <a:rPr lang="en-US" sz="2500">
                <a:cs typeface="Sabon Next LT"/>
              </a:rPr>
              <a:t>eklendi.</a:t>
            </a:r>
            <a:endParaRPr lang="en-US" sz="2500" dirty="0">
              <a:cs typeface="Sabon Next 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3CB9E-8E75-3383-6F9A-175EA5EA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5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FF3E-9593-C727-AEEC-C1E889BF4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141" y="90699"/>
            <a:ext cx="7660446" cy="2551917"/>
          </a:xfrm>
        </p:spPr>
        <p:txBody>
          <a:bodyPr/>
          <a:lstStyle/>
          <a:p>
            <a:r>
              <a:rPr lang="en-US" dirty="0" err="1"/>
              <a:t>Sayfada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teknolojiler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629D8-A51D-D6ED-6D9A-5AA62C7AC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en-US" dirty="0">
                <a:cs typeface="Sabon Next LT"/>
              </a:rPr>
              <a:t>HTML5</a:t>
            </a:r>
          </a:p>
          <a:p>
            <a:r>
              <a:rPr lang="en-US" dirty="0">
                <a:cs typeface="Sabon Next LT"/>
              </a:rPr>
              <a:t>CSS3</a:t>
            </a:r>
          </a:p>
          <a:p>
            <a:r>
              <a:rPr lang="en-US" dirty="0">
                <a:cs typeface="Sabon Next LT"/>
              </a:rPr>
              <a:t>RESPONSİVE DESİGN</a:t>
            </a:r>
          </a:p>
          <a:p>
            <a:r>
              <a:rPr lang="en-US" dirty="0">
                <a:cs typeface="Sabon Next LT"/>
              </a:rPr>
              <a:t>BOOTSTRAP5 </a:t>
            </a:r>
          </a:p>
          <a:p>
            <a:r>
              <a:rPr lang="en-US" dirty="0">
                <a:cs typeface="Sabon Next LT"/>
              </a:rPr>
              <a:t>JAVASCRİPT</a:t>
            </a:r>
          </a:p>
          <a:p>
            <a:endParaRPr lang="en-US" dirty="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3833335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1637" y="1154"/>
            <a:ext cx="8692153" cy="593042"/>
          </a:xfrm>
        </p:spPr>
        <p:txBody>
          <a:bodyPr/>
          <a:lstStyle/>
          <a:p>
            <a:r>
              <a:rPr lang="en-US" dirty="0"/>
              <a:t>SAYFA GÖRSELLERİ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DA114B-CC37-684C-8BF3-D1F5EC14B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5372" y="795491"/>
            <a:ext cx="8822026" cy="606411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FD87DA-F861-C6F3-D0D2-11112261F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3640" y="2148"/>
            <a:ext cx="8746900" cy="68557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F65282-749C-47E4-A182-E19D1F54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2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oup of colorful squares with text&#10;&#10;Description automatically generated">
            <a:extLst>
              <a:ext uri="{FF2B5EF4-FFF2-40B4-BE49-F238E27FC236}">
                <a16:creationId xmlns:a16="http://schemas.microsoft.com/office/drawing/2014/main" id="{972290A3-C3EB-FB04-A0C0-FDF38C1C6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2175" y="2202"/>
            <a:ext cx="8886421" cy="68556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F44D-2CE2-CC6B-1024-66F876CC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6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48DFE9-575D-EEA9-4E65-68B626DEF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316" y="1892"/>
            <a:ext cx="9025942" cy="71782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D5470-95C3-E5EC-CF2D-992E6550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0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A5E154-73F9-AD46-F371-1080C44EE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9977" y="-2493"/>
            <a:ext cx="8800563" cy="681135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AFD03-83A8-E1EB-BC42-F411A4E5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49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" id="{18518462-57BD-4B9F-9628-24DEFF39786A}" vid="{86105DA6-E613-46C4-BC07-43C4C2AF6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427</Words>
  <Application>Microsoft Office PowerPoint</Application>
  <PresentationFormat>Widescreen</PresentationFormat>
  <Paragraphs>130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DGH BİTİRME PROJESİ</vt:lpstr>
      <vt:lpstr>Uygulama özellikleri</vt:lpstr>
      <vt:lpstr>Bu sayfayı yaparken kullandığım kaynaklar</vt:lpstr>
      <vt:lpstr>Sayfada kullanılan teknolojiler</vt:lpstr>
      <vt:lpstr>SAYFA GÖRSELLERİ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Sayfa hakkında bilgiler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/>
  <cp:lastModifiedBy/>
  <cp:revision>451</cp:revision>
  <dcterms:created xsi:type="dcterms:W3CDTF">2024-01-15T07:54:19Z</dcterms:created>
  <dcterms:modified xsi:type="dcterms:W3CDTF">2024-01-16T13:07:36Z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